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0" y="3760448"/>
            <a:ext cx="36184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dirty="0">
                <a:solidFill>
                  <a:srgbClr val="FFFFFF"/>
                </a:solidFill>
              </a:rPr>
              <a:t>Tie </a:t>
            </a:r>
            <a:r>
              <a:rPr lang="en-US" dirty="0" smtClean="0">
                <a:solidFill>
                  <a:srgbClr val="FFFFFF"/>
                </a:solidFill>
              </a:rPr>
              <a:t>Lines </a:t>
            </a:r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Industry Subscription Newsletter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578521" y="2124791"/>
            <a:ext cx="5565479" cy="473321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0" y="5186610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Periodicals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377" y="2692179"/>
            <a:ext cx="5008439" cy="344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9</cp:revision>
  <dcterms:created xsi:type="dcterms:W3CDTF">2014-12-01T22:27:14Z</dcterms:created>
  <dcterms:modified xsi:type="dcterms:W3CDTF">2015-06-02T14:24:03Z</dcterms:modified>
</cp:coreProperties>
</file>